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Kanit"/>
      <p:regular r:id="rId17"/>
    </p:embeddedFont>
    <p:embeddedFont>
      <p:font typeface="Martel Sans Light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0C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8058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50424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CSS Preprocessors: Revolutionizing Styling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27124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Let's explore CSS preprocessors, specifically SASS, to streamline your styling workflows and boost productivity.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324356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44" y="5331976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40287" y="5306497"/>
            <a:ext cx="2656522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D9E1FF"/>
                </a:solidFill>
                <a:latin typeface="Martel Sans Bold" pitchFamily="34" charset="0"/>
                <a:ea typeface="Martel Sans Bold" pitchFamily="34" charset="-122"/>
                <a:cs typeface="Martel Sans Bold" pitchFamily="34" charset="-120"/>
              </a:rPr>
              <a:t>by Mohammed Rayan Hussain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85629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18848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5" name="Text 2"/>
          <p:cNvSpPr/>
          <p:nvPr/>
        </p:nvSpPr>
        <p:spPr>
          <a:xfrm>
            <a:off x="1052989" y="2288738"/>
            <a:ext cx="10787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2188488"/>
            <a:ext cx="345364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Powerful Development Tool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2684026"/>
            <a:ext cx="669071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SASS is a powerful tool that revolutionizes how we handle CSS styling, making development more efficient and maintainable.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37724" y="434161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9" name="Text 6"/>
          <p:cNvSpPr/>
          <p:nvPr/>
        </p:nvSpPr>
        <p:spPr>
          <a:xfrm>
            <a:off x="1020961" y="4441865"/>
            <a:ext cx="172045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615559" y="434161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Bridging Technologies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615559" y="4837152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Effectively bridges the gap between traditional CSS limitations and modern development needs.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611171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3" name="Text 10"/>
          <p:cNvSpPr/>
          <p:nvPr/>
        </p:nvSpPr>
        <p:spPr>
          <a:xfrm>
            <a:off x="1019294" y="6211967"/>
            <a:ext cx="175379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6111716"/>
            <a:ext cx="285321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Enhanced Productivity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6607254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Mastering SASS leads to significantly improved productivity and cleaner, more organized code structures.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95324" y="834747"/>
            <a:ext cx="722495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What are CSS Preprocessors?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4495324" y="2137053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Extend CSS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4495324" y="2798683"/>
            <a:ext cx="43567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 tool that extends CSS functionality by allowing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4495324" y="3780115"/>
            <a:ext cx="43567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Variables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4495324" y="4246840"/>
            <a:ext cx="43567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2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Nesting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4495324" y="4713565"/>
            <a:ext cx="43567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3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Mixins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4495324" y="5180290"/>
            <a:ext cx="43567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4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Functions and more.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9443561" y="2137053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Improved Code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9443561" y="2798683"/>
            <a:ext cx="43567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Converts preprocessor code into standard CSS.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9443561" y="3780115"/>
            <a:ext cx="4356735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 CSS preprocessor like SASS allows developers to write more advanced and structured code with features like variables, nesting, and mixins.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9443561" y="5778937"/>
            <a:ext cx="43567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This preprocessed code cannot be directly understood by browsers, as browsers only understand standard CSS.</a:t>
            </a:r>
            <a:endParaRPr lang="en-US" sz="18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E99821-1033-8170-2882-573E1690ED73}"/>
              </a:ext>
            </a:extLst>
          </p:cNvPr>
          <p:cNvSpPr/>
          <p:nvPr/>
        </p:nvSpPr>
        <p:spPr>
          <a:xfrm>
            <a:off x="12048565" y="7756264"/>
            <a:ext cx="2581835" cy="473336"/>
          </a:xfrm>
          <a:prstGeom prst="rect">
            <a:avLst/>
          </a:prstGeom>
          <a:solidFill>
            <a:srgbClr val="100C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4833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Introducing SASS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28052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5" name="Text 2"/>
          <p:cNvSpPr/>
          <p:nvPr/>
        </p:nvSpPr>
        <p:spPr>
          <a:xfrm>
            <a:off x="1052989" y="3380780"/>
            <a:ext cx="10787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3280529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SASS (Syntactically Awesome Stylesheets)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4128016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Popular and powerful CSS preprocessor.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328052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9" name="Text 6"/>
          <p:cNvSpPr/>
          <p:nvPr/>
        </p:nvSpPr>
        <p:spPr>
          <a:xfrm>
            <a:off x="4874895" y="3380780"/>
            <a:ext cx="172045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69493" y="328052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SCSS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69493" y="3776067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Similar syntax to CSS, easy to learn.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540258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3" name="Text 10"/>
          <p:cNvSpPr/>
          <p:nvPr/>
        </p:nvSpPr>
        <p:spPr>
          <a:xfrm>
            <a:off x="1019294" y="5502831"/>
            <a:ext cx="175379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54025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Indented SASS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5898118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Minimalist syntax without braces or semicolons.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5804" y="563642"/>
            <a:ext cx="4812268" cy="601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SASS: Key Features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715804" y="1701879"/>
            <a:ext cx="460058" cy="460057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4" name="Text 2"/>
          <p:cNvSpPr/>
          <p:nvPr/>
        </p:nvSpPr>
        <p:spPr>
          <a:xfrm>
            <a:off x="899755" y="1787485"/>
            <a:ext cx="92154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1380292" y="1701879"/>
            <a:ext cx="2406134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Variables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380292" y="2125266"/>
            <a:ext cx="5832753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Store reusable values like colors and fonts.</a:t>
            </a:r>
            <a:endParaRPr lang="en-US" sz="16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292" y="2682478"/>
            <a:ext cx="4272201" cy="1699855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380292" y="4612362"/>
            <a:ext cx="5832753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417475" y="1701879"/>
            <a:ext cx="460058" cy="460057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0" name="Text 7"/>
          <p:cNvSpPr/>
          <p:nvPr/>
        </p:nvSpPr>
        <p:spPr>
          <a:xfrm>
            <a:off x="7574042" y="1787485"/>
            <a:ext cx="146923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8081962" y="1701879"/>
            <a:ext cx="2406134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Nesting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8081962" y="2125266"/>
            <a:ext cx="5832753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Clean structure by nesting selectors within each other.</a:t>
            </a:r>
            <a:endParaRPr lang="en-US" sz="160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1962" y="2682478"/>
            <a:ext cx="3181350" cy="1817846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8081962" y="4730353"/>
            <a:ext cx="5832753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715804" y="5491996"/>
            <a:ext cx="460058" cy="460057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6" name="Text 12"/>
          <p:cNvSpPr/>
          <p:nvPr/>
        </p:nvSpPr>
        <p:spPr>
          <a:xfrm>
            <a:off x="870823" y="5577602"/>
            <a:ext cx="149900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250" dirty="0"/>
          </a:p>
        </p:txBody>
      </p:sp>
      <p:sp>
        <p:nvSpPr>
          <p:cNvPr id="17" name="Text 13"/>
          <p:cNvSpPr/>
          <p:nvPr/>
        </p:nvSpPr>
        <p:spPr>
          <a:xfrm>
            <a:off x="1380292" y="5491996"/>
            <a:ext cx="2406134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Partials and Imports</a:t>
            </a:r>
            <a:endParaRPr lang="en-US" sz="1850" dirty="0"/>
          </a:p>
        </p:txBody>
      </p:sp>
      <p:sp>
        <p:nvSpPr>
          <p:cNvPr id="18" name="Text 14"/>
          <p:cNvSpPr/>
          <p:nvPr/>
        </p:nvSpPr>
        <p:spPr>
          <a:xfrm>
            <a:off x="1380292" y="5915382"/>
            <a:ext cx="12534305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Split CSS into manageable files for organization.</a:t>
            </a:r>
            <a:endParaRPr lang="en-US" sz="1600" dirty="0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0292" y="6472595"/>
            <a:ext cx="8896707" cy="636151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1380292" y="7338774"/>
            <a:ext cx="12534305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71B0C4-B64C-B536-59AF-52592764EE1A}"/>
              </a:ext>
            </a:extLst>
          </p:cNvPr>
          <p:cNvSpPr/>
          <p:nvPr/>
        </p:nvSpPr>
        <p:spPr>
          <a:xfrm>
            <a:off x="12048565" y="7756264"/>
            <a:ext cx="2581835" cy="473336"/>
          </a:xfrm>
          <a:prstGeom prst="rect">
            <a:avLst/>
          </a:prstGeom>
          <a:solidFill>
            <a:srgbClr val="100C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7242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More SASS Features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60461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4" name="Text 2"/>
          <p:cNvSpPr/>
          <p:nvPr/>
        </p:nvSpPr>
        <p:spPr>
          <a:xfrm>
            <a:off x="1052989" y="2704862"/>
            <a:ext cx="10787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615559" y="26046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Mixins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615559" y="3100149"/>
            <a:ext cx="55799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Define reusable blocks of code.</a:t>
            </a:r>
            <a:endParaRPr lang="en-US" sz="18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559" y="3752374"/>
            <a:ext cx="5080159" cy="255246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615559" y="6574036"/>
            <a:ext cx="55799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7434858" y="260461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0" name="Text 7"/>
          <p:cNvSpPr/>
          <p:nvPr/>
        </p:nvSpPr>
        <p:spPr>
          <a:xfrm>
            <a:off x="7618095" y="2704862"/>
            <a:ext cx="172045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8212693" y="26046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Inheritance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8212693" y="3100149"/>
            <a:ext cx="5579983" cy="421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Share styles across selectors using </a:t>
            </a:r>
            <a:r>
              <a:rPr lang="en-US" sz="1850" dirty="0">
                <a:solidFill>
                  <a:srgbClr val="D9E1FF"/>
                </a:solidFill>
                <a:highlight>
                  <a:srgbClr val="4C01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@extend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.</a:t>
            </a:r>
            <a:endParaRPr lang="en-US" sz="185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693" y="3790474"/>
            <a:ext cx="4056102" cy="2412563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8212693" y="6472237"/>
            <a:ext cx="55799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4E273-0BAB-1B7A-4E85-2B3D404B4BAC}"/>
              </a:ext>
            </a:extLst>
          </p:cNvPr>
          <p:cNvSpPr/>
          <p:nvPr/>
        </p:nvSpPr>
        <p:spPr>
          <a:xfrm>
            <a:off x="12048565" y="7756264"/>
            <a:ext cx="2581835" cy="473336"/>
          </a:xfrm>
          <a:prstGeom prst="rect">
            <a:avLst/>
          </a:prstGeom>
          <a:solidFill>
            <a:srgbClr val="100C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0425" y="784622"/>
            <a:ext cx="5203627" cy="650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The Benefits of SASS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576893" y="1766768"/>
            <a:ext cx="30480" cy="5678210"/>
          </a:xfrm>
          <a:prstGeom prst="roundRect">
            <a:avLst>
              <a:gd name="adj" fmla="val 108837"/>
            </a:avLst>
          </a:prstGeom>
          <a:solidFill>
            <a:srgbClr val="48446D"/>
          </a:solidFill>
          <a:ln/>
        </p:spPr>
      </p:sp>
      <p:sp>
        <p:nvSpPr>
          <p:cNvPr id="5" name="Shape 2"/>
          <p:cNvSpPr/>
          <p:nvPr/>
        </p:nvSpPr>
        <p:spPr>
          <a:xfrm>
            <a:off x="6810435" y="2248972"/>
            <a:ext cx="774025" cy="30480"/>
          </a:xfrm>
          <a:prstGeom prst="roundRect">
            <a:avLst>
              <a:gd name="adj" fmla="val 108837"/>
            </a:avLst>
          </a:prstGeom>
          <a:solidFill>
            <a:srgbClr val="48446D"/>
          </a:solidFill>
          <a:ln/>
        </p:spPr>
      </p:sp>
      <p:sp>
        <p:nvSpPr>
          <p:cNvPr id="6" name="Shape 3"/>
          <p:cNvSpPr/>
          <p:nvPr/>
        </p:nvSpPr>
        <p:spPr>
          <a:xfrm>
            <a:off x="6343352" y="2015490"/>
            <a:ext cx="497562" cy="497562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sp>
        <p:nvSpPr>
          <p:cNvPr id="7" name="Text 4"/>
          <p:cNvSpPr/>
          <p:nvPr/>
        </p:nvSpPr>
        <p:spPr>
          <a:xfrm>
            <a:off x="6542306" y="2108121"/>
            <a:ext cx="99655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808476" y="1987868"/>
            <a:ext cx="2601754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DRY Principle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808476" y="2445663"/>
            <a:ext cx="6047899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Don't Repeat Yourself: Write less, maintain easily.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810435" y="3723799"/>
            <a:ext cx="774025" cy="30480"/>
          </a:xfrm>
          <a:prstGeom prst="roundRect">
            <a:avLst>
              <a:gd name="adj" fmla="val 108837"/>
            </a:avLst>
          </a:prstGeom>
          <a:solidFill>
            <a:srgbClr val="48446D"/>
          </a:solidFill>
          <a:ln/>
        </p:spPr>
      </p:sp>
      <p:sp>
        <p:nvSpPr>
          <p:cNvPr id="11" name="Shape 8"/>
          <p:cNvSpPr/>
          <p:nvPr/>
        </p:nvSpPr>
        <p:spPr>
          <a:xfrm>
            <a:off x="6343352" y="3490317"/>
            <a:ext cx="497562" cy="497562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sp>
        <p:nvSpPr>
          <p:cNvPr id="12" name="Text 9"/>
          <p:cNvSpPr/>
          <p:nvPr/>
        </p:nvSpPr>
        <p:spPr>
          <a:xfrm>
            <a:off x="6512659" y="3582948"/>
            <a:ext cx="158948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808476" y="3462695"/>
            <a:ext cx="2601754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Improved Readability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808476" y="3920490"/>
            <a:ext cx="6047899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Code is cleaner, more organized, and easier to understand.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810435" y="5198626"/>
            <a:ext cx="774025" cy="30480"/>
          </a:xfrm>
          <a:prstGeom prst="roundRect">
            <a:avLst>
              <a:gd name="adj" fmla="val 108837"/>
            </a:avLst>
          </a:prstGeom>
          <a:solidFill>
            <a:srgbClr val="48446D"/>
          </a:solidFill>
          <a:ln/>
        </p:spPr>
      </p:sp>
      <p:sp>
        <p:nvSpPr>
          <p:cNvPr id="16" name="Shape 13"/>
          <p:cNvSpPr/>
          <p:nvPr/>
        </p:nvSpPr>
        <p:spPr>
          <a:xfrm>
            <a:off x="6343352" y="4965144"/>
            <a:ext cx="497562" cy="497562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sp>
        <p:nvSpPr>
          <p:cNvPr id="17" name="Text 14"/>
          <p:cNvSpPr/>
          <p:nvPr/>
        </p:nvSpPr>
        <p:spPr>
          <a:xfrm>
            <a:off x="6511111" y="5057775"/>
            <a:ext cx="162044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808476" y="4937522"/>
            <a:ext cx="2601754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CSS Compatibility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808476" y="5395317"/>
            <a:ext cx="6047899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Regular CSS can be used within SASS files.</a:t>
            </a:r>
            <a:endParaRPr lang="en-US" sz="1700" dirty="0"/>
          </a:p>
        </p:txBody>
      </p:sp>
      <p:sp>
        <p:nvSpPr>
          <p:cNvPr id="20" name="Shape 17"/>
          <p:cNvSpPr/>
          <p:nvPr/>
        </p:nvSpPr>
        <p:spPr>
          <a:xfrm>
            <a:off x="6810435" y="6673453"/>
            <a:ext cx="774025" cy="30480"/>
          </a:xfrm>
          <a:prstGeom prst="roundRect">
            <a:avLst>
              <a:gd name="adj" fmla="val 108837"/>
            </a:avLst>
          </a:prstGeom>
          <a:solidFill>
            <a:srgbClr val="48446D"/>
          </a:solidFill>
          <a:ln/>
        </p:spPr>
      </p:sp>
      <p:sp>
        <p:nvSpPr>
          <p:cNvPr id="21" name="Shape 18"/>
          <p:cNvSpPr/>
          <p:nvPr/>
        </p:nvSpPr>
        <p:spPr>
          <a:xfrm>
            <a:off x="6343352" y="6439972"/>
            <a:ext cx="497562" cy="497562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sp>
        <p:nvSpPr>
          <p:cNvPr id="22" name="Text 19"/>
          <p:cNvSpPr/>
          <p:nvPr/>
        </p:nvSpPr>
        <p:spPr>
          <a:xfrm>
            <a:off x="6507301" y="6532602"/>
            <a:ext cx="169545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4</a:t>
            </a:r>
            <a:endParaRPr lang="en-US" sz="2450" dirty="0"/>
          </a:p>
        </p:txBody>
      </p:sp>
      <p:sp>
        <p:nvSpPr>
          <p:cNvPr id="23" name="Text 20"/>
          <p:cNvSpPr/>
          <p:nvPr/>
        </p:nvSpPr>
        <p:spPr>
          <a:xfrm>
            <a:off x="7808476" y="6412349"/>
            <a:ext cx="2601754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Built-in Functions</a:t>
            </a:r>
            <a:endParaRPr lang="en-US" sz="2000" dirty="0"/>
          </a:p>
        </p:txBody>
      </p:sp>
      <p:sp>
        <p:nvSpPr>
          <p:cNvPr id="24" name="Text 21"/>
          <p:cNvSpPr/>
          <p:nvPr/>
        </p:nvSpPr>
        <p:spPr>
          <a:xfrm>
            <a:off x="7808476" y="6870144"/>
            <a:ext cx="6047899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Calculations, color manipulation, and more.</a:t>
            </a:r>
            <a:endParaRPr lang="en-US" sz="17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524ABB8-CFC9-1AB6-B81A-B449488FBD8E}"/>
              </a:ext>
            </a:extLst>
          </p:cNvPr>
          <p:cNvSpPr/>
          <p:nvPr/>
        </p:nvSpPr>
        <p:spPr>
          <a:xfrm>
            <a:off x="12048565" y="7756264"/>
            <a:ext cx="2581835" cy="473336"/>
          </a:xfrm>
          <a:prstGeom prst="rect">
            <a:avLst/>
          </a:prstGeom>
          <a:solidFill>
            <a:srgbClr val="100C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6933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How SASS Works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552105"/>
            <a:ext cx="4318278" cy="95750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77039" y="386857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Write SASS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77039" y="4364117"/>
            <a:ext cx="3839647" cy="421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Write code in </a:t>
            </a:r>
            <a:r>
              <a:rPr lang="en-US" sz="1850" dirty="0">
                <a:solidFill>
                  <a:srgbClr val="D9E1FF"/>
                </a:solidFill>
                <a:highlight>
                  <a:srgbClr val="4C01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.scss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or </a:t>
            </a:r>
            <a:r>
              <a:rPr lang="en-US" sz="1850" dirty="0">
                <a:solidFill>
                  <a:srgbClr val="D9E1FF"/>
                </a:solidFill>
                <a:highlight>
                  <a:srgbClr val="4C01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.sass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file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002" y="2552105"/>
            <a:ext cx="4318278" cy="95750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95317" y="386857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Compile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95317" y="4364117"/>
            <a:ext cx="3839647" cy="804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Compile it into a </a:t>
            </a:r>
            <a:r>
              <a:rPr lang="en-US" sz="1850" dirty="0">
                <a:solidFill>
                  <a:srgbClr val="D9E1FF"/>
                </a:solidFill>
                <a:highlight>
                  <a:srgbClr val="4C01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.css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file using tools like: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5395317" y="5311854"/>
            <a:ext cx="3839647" cy="842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Command-line (</a:t>
            </a:r>
            <a:r>
              <a:rPr lang="en-US" sz="1850" dirty="0">
                <a:solidFill>
                  <a:srgbClr val="D9E1FF"/>
                </a:solidFill>
                <a:highlight>
                  <a:srgbClr val="4C01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sass input.scss output.css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)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5395317" y="6237803"/>
            <a:ext cx="38396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Build tools (Webpack, Gulp).</a:t>
            </a:r>
            <a:endParaRPr lang="en-US" sz="18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4279" y="2552105"/>
            <a:ext cx="4318278" cy="95750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713595" y="386857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Use CSS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9713595" y="4364117"/>
            <a:ext cx="38396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Use the generated CSS file in your project.</a:t>
            </a:r>
            <a:endParaRPr lang="en-US" sz="18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B97FC2-2455-3AD1-05BC-02BBB86083EE}"/>
              </a:ext>
            </a:extLst>
          </p:cNvPr>
          <p:cNvSpPr/>
          <p:nvPr/>
        </p:nvSpPr>
        <p:spPr>
          <a:xfrm>
            <a:off x="12048565" y="7756264"/>
            <a:ext cx="2581835" cy="473336"/>
          </a:xfrm>
          <a:prstGeom prst="rect">
            <a:avLst/>
          </a:prstGeom>
          <a:solidFill>
            <a:srgbClr val="100C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023" y="592812"/>
            <a:ext cx="5069205" cy="633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Real-World Uses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54023" y="1657231"/>
            <a:ext cx="7635954" cy="430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33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3350" dirty="0"/>
          </a:p>
        </p:txBody>
      </p:sp>
      <p:sp>
        <p:nvSpPr>
          <p:cNvPr id="5" name="Text 2"/>
          <p:cNvSpPr/>
          <p:nvPr/>
        </p:nvSpPr>
        <p:spPr>
          <a:xfrm>
            <a:off x="3304699" y="2357199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Responsive Design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54023" y="2803208"/>
            <a:ext cx="7635954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Simplify breakpoints and ensure a seamless user experience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54023" y="3901678"/>
            <a:ext cx="7635954" cy="430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33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3350" dirty="0"/>
          </a:p>
        </p:txBody>
      </p:sp>
      <p:sp>
        <p:nvSpPr>
          <p:cNvPr id="8" name="Text 5"/>
          <p:cNvSpPr/>
          <p:nvPr/>
        </p:nvSpPr>
        <p:spPr>
          <a:xfrm>
            <a:off x="3304699" y="4601647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Large Projects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54023" y="5047655"/>
            <a:ext cx="7635954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Modular code for complex stylesheets.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54023" y="6146125"/>
            <a:ext cx="7635954" cy="430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33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3350" dirty="0"/>
          </a:p>
        </p:txBody>
      </p:sp>
      <p:sp>
        <p:nvSpPr>
          <p:cNvPr id="11" name="Text 8"/>
          <p:cNvSpPr/>
          <p:nvPr/>
        </p:nvSpPr>
        <p:spPr>
          <a:xfrm>
            <a:off x="3304699" y="6846094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Dynamic Styling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754023" y="7292102"/>
            <a:ext cx="7635954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Themes, variables, and functions for flexibility.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99542"/>
            <a:ext cx="567451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Popular Tools for SASS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282309"/>
            <a:ext cx="4078962" cy="25209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1024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Text Editors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597962"/>
            <a:ext cx="4078962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Popular editors like VS Code and Sublime Text offer powerful SASS support with syntax highlighting and auto-completion.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659" y="2282309"/>
            <a:ext cx="4078962" cy="25209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75659" y="51024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Compilers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75659" y="5597962"/>
            <a:ext cx="40789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Essential compilation tools like         Node-sass and Dart-sass transform SASS code into browser-ready CSS.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3595" y="2282309"/>
            <a:ext cx="4079081" cy="25210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3595" y="51025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Frameworks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3595" y="5598081"/>
            <a:ext cx="407908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Major frameworks like Bootstrap and Foundation leverage SASS for powerful styling capabilities.</a:t>
            </a:r>
            <a:endParaRPr lang="en-US" sz="18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9BDF3A-6014-6189-FAA4-50976AE833C0}"/>
              </a:ext>
            </a:extLst>
          </p:cNvPr>
          <p:cNvSpPr/>
          <p:nvPr/>
        </p:nvSpPr>
        <p:spPr>
          <a:xfrm>
            <a:off x="12048565" y="7756264"/>
            <a:ext cx="2581835" cy="473336"/>
          </a:xfrm>
          <a:prstGeom prst="rect">
            <a:avLst/>
          </a:prstGeom>
          <a:solidFill>
            <a:srgbClr val="100C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457</Words>
  <Application>Microsoft Office PowerPoint</Application>
  <PresentationFormat>Custom</PresentationFormat>
  <Paragraphs>100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Martel Sans Light</vt:lpstr>
      <vt:lpstr>Kanit</vt:lpstr>
      <vt:lpstr>Martel Sans Bold</vt:lpstr>
      <vt:lpstr>Consolas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Rayan Hussain</dc:creator>
  <cp:lastModifiedBy>Mohammed Rayan Hussain</cp:lastModifiedBy>
  <cp:revision>4</cp:revision>
  <dcterms:created xsi:type="dcterms:W3CDTF">2024-11-18T17:19:07Z</dcterms:created>
  <dcterms:modified xsi:type="dcterms:W3CDTF">2024-11-18T18:42:31Z</dcterms:modified>
</cp:coreProperties>
</file>